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57" d="100"/>
          <a:sy n="57" d="100"/>
        </p:scale>
        <p:origin x="2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7D7D4-7721-4859-AB48-D98BD1A29087}" type="datetimeFigureOut">
              <a:rPr kumimoji="1" lang="ja-JP" altLang="en-US" smtClean="0"/>
              <a:t>2023/6/6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3FEF-C66C-41D7-9D7D-3072A32C76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091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7D7D4-7721-4859-AB48-D98BD1A29087}" type="datetimeFigureOut">
              <a:rPr kumimoji="1" lang="ja-JP" altLang="en-US" smtClean="0"/>
              <a:t>2023/6/6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3FEF-C66C-41D7-9D7D-3072A32C76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2231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7D7D4-7721-4859-AB48-D98BD1A29087}" type="datetimeFigureOut">
              <a:rPr kumimoji="1" lang="ja-JP" altLang="en-US" smtClean="0"/>
              <a:t>2023/6/6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3FEF-C66C-41D7-9D7D-3072A32C76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3528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7D7D4-7721-4859-AB48-D98BD1A29087}" type="datetimeFigureOut">
              <a:rPr kumimoji="1" lang="ja-JP" altLang="en-US" smtClean="0"/>
              <a:t>2023/6/6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3FEF-C66C-41D7-9D7D-3072A32C76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3979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7D7D4-7721-4859-AB48-D98BD1A29087}" type="datetimeFigureOut">
              <a:rPr kumimoji="1" lang="ja-JP" altLang="en-US" smtClean="0"/>
              <a:t>2023/6/6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3FEF-C66C-41D7-9D7D-3072A32C76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8068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7D7D4-7721-4859-AB48-D98BD1A29087}" type="datetimeFigureOut">
              <a:rPr kumimoji="1" lang="ja-JP" altLang="en-US" smtClean="0"/>
              <a:t>2023/6/6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3FEF-C66C-41D7-9D7D-3072A32C76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0796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7D7D4-7721-4859-AB48-D98BD1A29087}" type="datetimeFigureOut">
              <a:rPr kumimoji="1" lang="ja-JP" altLang="en-US" smtClean="0"/>
              <a:t>2023/6/6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3FEF-C66C-41D7-9D7D-3072A32C76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9080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7D7D4-7721-4859-AB48-D98BD1A29087}" type="datetimeFigureOut">
              <a:rPr kumimoji="1" lang="ja-JP" altLang="en-US" smtClean="0"/>
              <a:t>2023/6/6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3FEF-C66C-41D7-9D7D-3072A32C76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1615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7D7D4-7721-4859-AB48-D98BD1A29087}" type="datetimeFigureOut">
              <a:rPr kumimoji="1" lang="ja-JP" altLang="en-US" smtClean="0"/>
              <a:t>2023/6/6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3FEF-C66C-41D7-9D7D-3072A32C76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4251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7D7D4-7721-4859-AB48-D98BD1A29087}" type="datetimeFigureOut">
              <a:rPr kumimoji="1" lang="ja-JP" altLang="en-US" smtClean="0"/>
              <a:t>2023/6/6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3FEF-C66C-41D7-9D7D-3072A32C76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0082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7D7D4-7721-4859-AB48-D98BD1A29087}" type="datetimeFigureOut">
              <a:rPr kumimoji="1" lang="ja-JP" altLang="en-US" smtClean="0"/>
              <a:t>2023/6/6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3FEF-C66C-41D7-9D7D-3072A32C76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3251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7D7D4-7721-4859-AB48-D98BD1A29087}" type="datetimeFigureOut">
              <a:rPr kumimoji="1" lang="ja-JP" altLang="en-US" smtClean="0"/>
              <a:t>2023/6/6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53FEF-C66C-41D7-9D7D-3072A32C76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975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3518592"/>
              </p:ext>
            </p:extLst>
          </p:nvPr>
        </p:nvGraphicFramePr>
        <p:xfrm>
          <a:off x="-13304" y="-19172"/>
          <a:ext cx="7561488" cy="10701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Acrobat Document" r:id="rId3" imgW="4533696" imgH="6415923" progId="AcroExch.Document.2020">
                  <p:embed/>
                </p:oleObj>
              </mc:Choice>
              <mc:Fallback>
                <p:oleObj name="Acrobat Document" r:id="rId3" imgW="4533696" imgH="6415923" progId="AcroExch.Document.20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3304" y="-19172"/>
                        <a:ext cx="7561488" cy="107015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1488831" y="3704492"/>
            <a:ext cx="973015" cy="644770"/>
          </a:xfrm>
          <a:prstGeom prst="rect">
            <a:avLst/>
          </a:prstGeom>
          <a:noFill/>
          <a:ln w="3175">
            <a:solidFill>
              <a:srgbClr val="00C0A0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15816" y="3059722"/>
            <a:ext cx="1254369" cy="644770"/>
          </a:xfrm>
          <a:prstGeom prst="rect">
            <a:avLst/>
          </a:prstGeom>
          <a:noFill/>
          <a:ln w="3175">
            <a:solidFill>
              <a:srgbClr val="00C0A0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286001" y="3059722"/>
            <a:ext cx="1254369" cy="644770"/>
          </a:xfrm>
          <a:prstGeom prst="rect">
            <a:avLst/>
          </a:prstGeom>
          <a:noFill/>
          <a:ln w="3175">
            <a:solidFill>
              <a:srgbClr val="00C0A0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15815" y="4548553"/>
            <a:ext cx="1254369" cy="644770"/>
          </a:xfrm>
          <a:prstGeom prst="rect">
            <a:avLst/>
          </a:prstGeom>
          <a:noFill/>
          <a:ln w="3175">
            <a:solidFill>
              <a:srgbClr val="00C0A0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285999" y="4548553"/>
            <a:ext cx="1254369" cy="644770"/>
          </a:xfrm>
          <a:prstGeom prst="rect">
            <a:avLst/>
          </a:prstGeom>
          <a:noFill/>
          <a:ln w="3175">
            <a:solidFill>
              <a:srgbClr val="00C0A0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488831" y="6548028"/>
            <a:ext cx="973015" cy="644770"/>
          </a:xfrm>
          <a:prstGeom prst="rect">
            <a:avLst/>
          </a:prstGeom>
          <a:noFill/>
          <a:ln w="3175">
            <a:solidFill>
              <a:srgbClr val="00C0A0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15816" y="5903258"/>
            <a:ext cx="1254369" cy="644770"/>
          </a:xfrm>
          <a:prstGeom prst="rect">
            <a:avLst/>
          </a:prstGeom>
          <a:noFill/>
          <a:ln w="3175">
            <a:solidFill>
              <a:srgbClr val="00C0A0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286001" y="5903258"/>
            <a:ext cx="1254369" cy="644770"/>
          </a:xfrm>
          <a:prstGeom prst="rect">
            <a:avLst/>
          </a:prstGeom>
          <a:noFill/>
          <a:ln w="3175">
            <a:solidFill>
              <a:srgbClr val="00C0A0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15815" y="7392089"/>
            <a:ext cx="1254369" cy="644770"/>
          </a:xfrm>
          <a:prstGeom prst="rect">
            <a:avLst/>
          </a:prstGeom>
          <a:noFill/>
          <a:ln w="3175">
            <a:solidFill>
              <a:srgbClr val="00C0A0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285999" y="7392089"/>
            <a:ext cx="1254369" cy="644770"/>
          </a:xfrm>
          <a:prstGeom prst="rect">
            <a:avLst/>
          </a:prstGeom>
          <a:noFill/>
          <a:ln w="3175">
            <a:solidFill>
              <a:srgbClr val="00C0A0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087814" y="3711044"/>
            <a:ext cx="973015" cy="644770"/>
          </a:xfrm>
          <a:prstGeom prst="rect">
            <a:avLst/>
          </a:prstGeom>
          <a:noFill/>
          <a:ln w="3175">
            <a:solidFill>
              <a:srgbClr val="00C0A0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114799" y="3066274"/>
            <a:ext cx="1254369" cy="644770"/>
          </a:xfrm>
          <a:prstGeom prst="rect">
            <a:avLst/>
          </a:prstGeom>
          <a:noFill/>
          <a:ln w="3175">
            <a:solidFill>
              <a:srgbClr val="00C0A0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884984" y="3066274"/>
            <a:ext cx="1254369" cy="644770"/>
          </a:xfrm>
          <a:prstGeom prst="rect">
            <a:avLst/>
          </a:prstGeom>
          <a:noFill/>
          <a:ln w="3175">
            <a:solidFill>
              <a:srgbClr val="00C0A0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114798" y="4555105"/>
            <a:ext cx="1254369" cy="644770"/>
          </a:xfrm>
          <a:prstGeom prst="rect">
            <a:avLst/>
          </a:prstGeom>
          <a:noFill/>
          <a:ln w="3175">
            <a:solidFill>
              <a:srgbClr val="00C0A0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884982" y="4555105"/>
            <a:ext cx="1254369" cy="644770"/>
          </a:xfrm>
          <a:prstGeom prst="rect">
            <a:avLst/>
          </a:prstGeom>
          <a:noFill/>
          <a:ln w="3175">
            <a:solidFill>
              <a:srgbClr val="00C0A0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087814" y="6568889"/>
            <a:ext cx="973015" cy="644770"/>
          </a:xfrm>
          <a:prstGeom prst="rect">
            <a:avLst/>
          </a:prstGeom>
          <a:noFill/>
          <a:ln w="3175">
            <a:solidFill>
              <a:srgbClr val="00C0A0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114799" y="5924119"/>
            <a:ext cx="1254369" cy="644770"/>
          </a:xfrm>
          <a:prstGeom prst="rect">
            <a:avLst/>
          </a:prstGeom>
          <a:noFill/>
          <a:ln w="3175">
            <a:solidFill>
              <a:srgbClr val="00C0A0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884984" y="5924119"/>
            <a:ext cx="1254369" cy="644770"/>
          </a:xfrm>
          <a:prstGeom prst="rect">
            <a:avLst/>
          </a:prstGeom>
          <a:noFill/>
          <a:ln w="3175">
            <a:solidFill>
              <a:srgbClr val="00C0A0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114798" y="7412950"/>
            <a:ext cx="1254369" cy="644770"/>
          </a:xfrm>
          <a:prstGeom prst="rect">
            <a:avLst/>
          </a:prstGeom>
          <a:noFill/>
          <a:ln w="3175">
            <a:solidFill>
              <a:srgbClr val="00C0A0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884982" y="7412950"/>
            <a:ext cx="1254369" cy="644770"/>
          </a:xfrm>
          <a:prstGeom prst="rect">
            <a:avLst/>
          </a:prstGeom>
          <a:noFill/>
          <a:ln w="3175">
            <a:solidFill>
              <a:srgbClr val="00C0A0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937847" y="1330967"/>
            <a:ext cx="1934308" cy="186766"/>
          </a:xfrm>
          <a:prstGeom prst="rect">
            <a:avLst/>
          </a:prstGeom>
          <a:noFill/>
          <a:ln w="3175">
            <a:solidFill>
              <a:srgbClr val="00C0A0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452012" y="1342691"/>
            <a:ext cx="1768615" cy="186766"/>
          </a:xfrm>
          <a:prstGeom prst="rect">
            <a:avLst/>
          </a:prstGeom>
          <a:noFill/>
          <a:ln w="3175">
            <a:solidFill>
              <a:srgbClr val="00C0A0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106767" y="1330967"/>
            <a:ext cx="331018" cy="186766"/>
          </a:xfrm>
          <a:prstGeom prst="rect">
            <a:avLst/>
          </a:prstGeom>
          <a:noFill/>
          <a:ln w="3175">
            <a:solidFill>
              <a:srgbClr val="00C0A0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15509" y="6870413"/>
            <a:ext cx="389596" cy="369332"/>
          </a:xfrm>
          <a:prstGeom prst="rect">
            <a:avLst/>
          </a:prstGeom>
          <a:noFill/>
          <a:ln w="3175">
            <a:solidFill>
              <a:srgbClr val="00C0A0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345570" y="6823466"/>
            <a:ext cx="389596" cy="369332"/>
          </a:xfrm>
          <a:prstGeom prst="rect">
            <a:avLst/>
          </a:prstGeom>
          <a:noFill/>
          <a:ln w="3175">
            <a:solidFill>
              <a:srgbClr val="00C0A0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005622" y="5484859"/>
            <a:ext cx="389596" cy="369332"/>
          </a:xfrm>
          <a:prstGeom prst="rect">
            <a:avLst/>
          </a:prstGeom>
          <a:noFill/>
          <a:ln w="3175">
            <a:solidFill>
              <a:srgbClr val="00C0A0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15509" y="5515708"/>
            <a:ext cx="389596" cy="369332"/>
          </a:xfrm>
          <a:prstGeom prst="rect">
            <a:avLst/>
          </a:prstGeom>
          <a:noFill/>
          <a:ln w="3175">
            <a:solidFill>
              <a:srgbClr val="00C0A0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150726" y="5490293"/>
            <a:ext cx="389596" cy="369332"/>
          </a:xfrm>
          <a:prstGeom prst="rect">
            <a:avLst/>
          </a:prstGeom>
          <a:noFill/>
          <a:ln w="3175">
            <a:solidFill>
              <a:srgbClr val="00C0A0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650644" y="5490293"/>
            <a:ext cx="389596" cy="369332"/>
          </a:xfrm>
          <a:prstGeom prst="rect">
            <a:avLst/>
          </a:prstGeom>
          <a:noFill/>
          <a:ln w="3175">
            <a:solidFill>
              <a:srgbClr val="00C0A0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934392" y="6921136"/>
            <a:ext cx="389596" cy="369332"/>
          </a:xfrm>
          <a:prstGeom prst="rect">
            <a:avLst/>
          </a:prstGeom>
          <a:noFill/>
          <a:ln w="3175">
            <a:solidFill>
              <a:srgbClr val="00C0A0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805532" y="6821493"/>
            <a:ext cx="389596" cy="369332"/>
          </a:xfrm>
          <a:prstGeom prst="rect">
            <a:avLst/>
          </a:prstGeom>
          <a:noFill/>
          <a:ln w="3175">
            <a:solidFill>
              <a:srgbClr val="00C0A0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99416" y="4079576"/>
            <a:ext cx="389596" cy="369332"/>
          </a:xfrm>
          <a:prstGeom prst="rect">
            <a:avLst/>
          </a:prstGeom>
          <a:noFill/>
          <a:ln w="3175">
            <a:solidFill>
              <a:srgbClr val="00C0A0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99416" y="2738615"/>
            <a:ext cx="389596" cy="369332"/>
          </a:xfrm>
          <a:prstGeom prst="rect">
            <a:avLst/>
          </a:prstGeom>
          <a:noFill/>
          <a:ln w="3175">
            <a:solidFill>
              <a:srgbClr val="00C0A0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967060" y="2725349"/>
            <a:ext cx="389596" cy="369332"/>
          </a:xfrm>
          <a:prstGeom prst="rect">
            <a:avLst/>
          </a:prstGeom>
          <a:noFill/>
          <a:ln w="3175">
            <a:solidFill>
              <a:srgbClr val="00C0A0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345570" y="4075457"/>
            <a:ext cx="389596" cy="369332"/>
          </a:xfrm>
          <a:prstGeom prst="rect">
            <a:avLst/>
          </a:prstGeom>
          <a:noFill/>
          <a:ln w="3175">
            <a:solidFill>
              <a:srgbClr val="00C0A0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3798668" y="4075457"/>
            <a:ext cx="389596" cy="369332"/>
          </a:xfrm>
          <a:prstGeom prst="rect">
            <a:avLst/>
          </a:prstGeom>
          <a:noFill/>
          <a:ln w="3175">
            <a:solidFill>
              <a:srgbClr val="00C0A0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806019" y="2755306"/>
            <a:ext cx="389596" cy="369332"/>
          </a:xfrm>
          <a:prstGeom prst="rect">
            <a:avLst/>
          </a:prstGeom>
          <a:noFill/>
          <a:ln w="3175">
            <a:solidFill>
              <a:srgbClr val="00C0A0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639894" y="2736399"/>
            <a:ext cx="389596" cy="369332"/>
          </a:xfrm>
          <a:prstGeom prst="rect">
            <a:avLst/>
          </a:prstGeom>
          <a:noFill/>
          <a:ln w="3175">
            <a:solidFill>
              <a:srgbClr val="00C0A0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6960379" y="4063291"/>
            <a:ext cx="389596" cy="369332"/>
          </a:xfrm>
          <a:prstGeom prst="rect">
            <a:avLst/>
          </a:prstGeom>
          <a:noFill/>
          <a:ln w="3175">
            <a:solidFill>
              <a:srgbClr val="00C0A0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310662" y="8728653"/>
            <a:ext cx="6909965" cy="950685"/>
          </a:xfrm>
          <a:prstGeom prst="rect">
            <a:avLst/>
          </a:prstGeom>
          <a:noFill/>
          <a:ln w="3175">
            <a:solidFill>
              <a:srgbClr val="00C0A0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316827" y="10047412"/>
            <a:ext cx="5942593" cy="403184"/>
          </a:xfrm>
          <a:prstGeom prst="rect">
            <a:avLst/>
          </a:prstGeom>
          <a:noFill/>
          <a:ln w="3175">
            <a:solidFill>
              <a:srgbClr val="00C0A0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77827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0</Words>
  <PresentationFormat>ユーザー設定</PresentationFormat>
  <Paragraphs>0</Paragraphs>
  <Slides>1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Adobe Acrobat Document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2023-06-05T11:30:38Z</dcterms:created>
  <dcterms:modified xsi:type="dcterms:W3CDTF">2023-06-06T10:37:05Z</dcterms:modified>
</cp:coreProperties>
</file>